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01294" y="2443633"/>
            <a:ext cx="5328459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b="1" dirty="0"/>
              <a:t> </a:t>
            </a:r>
            <a:r>
              <a:rPr lang="ar-AE" b="1" u="sng" dirty="0">
                <a:solidFill>
                  <a:srgbClr val="FF0000"/>
                </a:solidFill>
              </a:rPr>
              <a:t>مشهد تمثيلي  يقوم به المدرب مع  الطالب 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( ان يمثل المعلم دور الشخص الحزين والطالب يتاثر من هذا الموقف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ليذهب ويواسي  المعلم من خلال العبارات  او الاشارات ).</a:t>
            </a:r>
            <a:endParaRPr lang="en-US" dirty="0"/>
          </a:p>
        </p:txBody>
      </p:sp>
      <p:pic>
        <p:nvPicPr>
          <p:cNvPr id="1026" name="Picture 2" descr="مشهد تمثيلي يسوق نجماً عربياً مشهوراً إلى المحكمة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7" r="13787"/>
          <a:stretch/>
        </p:blipFill>
        <p:spPr bwMode="auto">
          <a:xfrm>
            <a:off x="648392" y="2177934"/>
            <a:ext cx="4596939" cy="325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39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6</cp:revision>
  <dcterms:created xsi:type="dcterms:W3CDTF">2023-06-12T08:18:13Z</dcterms:created>
  <dcterms:modified xsi:type="dcterms:W3CDTF">2023-09-12T05:05:04Z</dcterms:modified>
</cp:coreProperties>
</file>